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63" r:id="rId6"/>
    <p:sldId id="260" r:id="rId7"/>
    <p:sldId id="262" r:id="rId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0730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6315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3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89887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57402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31436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87958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730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35492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32882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2474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F69DB-3926-4201-9CF9-86421324D791}" type="datetimeFigureOut">
              <a:rPr lang="nb-NO" smtClean="0"/>
              <a:t>16.02.2017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57834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Cleary/AsyncEx" TargetMode="External"/><Relationship Id="rId2" Type="http://schemas.openxmlformats.org/officeDocument/2006/relationships/hyperlink" Target="http://blog.stephenclear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Async /await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Det er faktisk ganske vanskelig.</a:t>
            </a:r>
          </a:p>
        </p:txBody>
      </p:sp>
    </p:spTree>
    <p:extLst>
      <p:ext uri="{BB962C8B-B14F-4D97-AF65-F5344CB8AC3E}">
        <p14:creationId xmlns:p14="http://schemas.microsoft.com/office/powerpoint/2010/main" val="60468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Async historien.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Asynchronous Programming Model 1.1</a:t>
            </a:r>
          </a:p>
          <a:p>
            <a:pPr lvl="1"/>
            <a:r>
              <a:rPr lang="nb-NO" dirty="0"/>
              <a:t>BeginSend/EndSend</a:t>
            </a:r>
          </a:p>
          <a:p>
            <a:pPr fontAlgn="base"/>
            <a:r>
              <a:rPr lang="nb-NO" dirty="0"/>
              <a:t>Event Asynchronous Pattern 2.0 - events</a:t>
            </a:r>
          </a:p>
          <a:p>
            <a:r>
              <a:rPr lang="nb-NO" dirty="0"/>
              <a:t>Task Parallel Library 4</a:t>
            </a:r>
          </a:p>
          <a:p>
            <a:pPr lvl="1"/>
            <a:r>
              <a:rPr lang="nb-NO" dirty="0"/>
              <a:t>PLINQ</a:t>
            </a:r>
          </a:p>
          <a:p>
            <a:pPr lvl="1"/>
            <a:r>
              <a:rPr lang="nb-NO" dirty="0"/>
              <a:t>ThreadPool</a:t>
            </a:r>
          </a:p>
          <a:p>
            <a:pPr lvl="1"/>
            <a:r>
              <a:rPr lang="nb-NO" dirty="0"/>
              <a:t>CPU bound</a:t>
            </a:r>
          </a:p>
          <a:p>
            <a:r>
              <a:rPr lang="nb-NO" dirty="0"/>
              <a:t>Async/await 4.5</a:t>
            </a:r>
          </a:p>
          <a:p>
            <a:pPr lvl="1"/>
            <a:r>
              <a:rPr lang="nb-NO" dirty="0"/>
              <a:t>IO bound (interrupts) + CPU bound</a:t>
            </a:r>
          </a:p>
          <a:p>
            <a:endParaRPr lang="nb-NO" dirty="0"/>
          </a:p>
        </p:txBody>
      </p:sp>
      <p:pic>
        <p:nvPicPr>
          <p:cNvPr id="1026" name="Picture 2" descr="http://blog.stephencleary.com/assets/Os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767" y="3464921"/>
            <a:ext cx="4800358" cy="245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339263" y="6050290"/>
            <a:ext cx="391264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1100" dirty="0"/>
              <a:t>http://blog.stephencleary.com/2013/11/there-is-no-thread.html</a:t>
            </a:r>
          </a:p>
        </p:txBody>
      </p:sp>
    </p:spTree>
    <p:extLst>
      <p:ext uri="{BB962C8B-B14F-4D97-AF65-F5344CB8AC3E}">
        <p14:creationId xmlns:p14="http://schemas.microsoft.com/office/powerpoint/2010/main" val="411889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Magi... ish...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3469"/>
            <a:ext cx="2228850" cy="68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556" y="295275"/>
            <a:ext cx="5772150" cy="6562725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938336" y="2181726"/>
            <a:ext cx="986589" cy="4491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3025233"/>
            <a:ext cx="4295274" cy="2906796"/>
          </a:xfrm>
        </p:spPr>
        <p:txBody>
          <a:bodyPr/>
          <a:lstStyle/>
          <a:p>
            <a:r>
              <a:rPr lang="nb-NO" dirty="0"/>
              <a:t>Statemachine</a:t>
            </a:r>
          </a:p>
          <a:p>
            <a:r>
              <a:rPr lang="nb-NO" dirty="0"/>
              <a:t>Rare stacktraces :O</a:t>
            </a:r>
          </a:p>
          <a:p>
            <a:endParaRPr lang="nb-NO" dirty="0"/>
          </a:p>
        </p:txBody>
      </p:sp>
      <p:pic>
        <p:nvPicPr>
          <p:cNvPr id="5122" name="Picture 2" descr="http://68.media.tumblr.com/f29c81cbae0352e3e7cdfb1038d6e87b/tumblr_inline_o2kia8Hf081raprkq_500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96318"/>
            <a:ext cx="3703718" cy="208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395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2058402" y="2029327"/>
            <a:ext cx="1965158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Task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2058402" y="3641559"/>
            <a:ext cx="1965158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TaskScheduler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006139" y="2029326"/>
            <a:ext cx="2558716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SyncronizationContext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8383002" y="2310062"/>
            <a:ext cx="745958" cy="513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?</a:t>
            </a:r>
          </a:p>
        </p:txBody>
      </p: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>
            <a:off x="3040981" y="3104148"/>
            <a:ext cx="0" cy="537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  <a:stCxn id="4" idx="3"/>
            <a:endCxn id="6" idx="1"/>
          </p:cNvCxnSpPr>
          <p:nvPr/>
        </p:nvCxnSpPr>
        <p:spPr>
          <a:xfrm flipV="1">
            <a:off x="4023560" y="2566737"/>
            <a:ext cx="98257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6" idx="3"/>
            <a:endCxn id="7" idx="1"/>
          </p:cNvCxnSpPr>
          <p:nvPr/>
        </p:nvCxnSpPr>
        <p:spPr>
          <a:xfrm flipV="1">
            <a:off x="7564855" y="2566736"/>
            <a:ext cx="8181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006139" y="3360820"/>
            <a:ext cx="3800977" cy="1980076"/>
          </a:xfrm>
        </p:spPr>
        <p:txBody>
          <a:bodyPr/>
          <a:lstStyle/>
          <a:p>
            <a:r>
              <a:rPr lang="nb-NO" dirty="0"/>
              <a:t>UI Context</a:t>
            </a:r>
          </a:p>
          <a:p>
            <a:r>
              <a:rPr lang="nb-NO" dirty="0"/>
              <a:t>Asp.Net context</a:t>
            </a:r>
          </a:p>
          <a:p>
            <a:r>
              <a:rPr lang="nb-NO" dirty="0"/>
              <a:t>ThreadPool context</a:t>
            </a:r>
          </a:p>
          <a:p>
            <a:endParaRPr lang="nb-NO" dirty="0"/>
          </a:p>
        </p:txBody>
      </p:sp>
      <p:sp>
        <p:nvSpPr>
          <p:cNvPr id="12" name="Arrow: Down 11"/>
          <p:cNvSpPr/>
          <p:nvPr/>
        </p:nvSpPr>
        <p:spPr>
          <a:xfrm>
            <a:off x="6185234" y="853080"/>
            <a:ext cx="231608" cy="4772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792704" y="469754"/>
            <a:ext cx="1113923" cy="4555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Viktig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709989" y="1612754"/>
            <a:ext cx="1113923" cy="4555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await</a:t>
            </a:r>
          </a:p>
        </p:txBody>
      </p:sp>
    </p:spTree>
    <p:extLst>
      <p:ext uri="{BB962C8B-B14F-4D97-AF65-F5344CB8AC3E}">
        <p14:creationId xmlns:p14="http://schemas.microsoft.com/office/powerpoint/2010/main" val="364787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4873" y="397209"/>
            <a:ext cx="1985211" cy="1325563"/>
          </a:xfrm>
        </p:spPr>
        <p:txBody>
          <a:bodyPr/>
          <a:lstStyle/>
          <a:p>
            <a:r>
              <a:rPr lang="nb-NO" dirty="0"/>
              <a:t>Leketid</a:t>
            </a:r>
          </a:p>
        </p:txBody>
      </p:sp>
      <p:pic>
        <p:nvPicPr>
          <p:cNvPr id="4098" name="Picture 2" descr="http://68.media.tumblr.com/366e02660e6ff60c25420d3882a9f6a1/tumblr_inline_o5g22v8qZO1raprkq_54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878" y="2273968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880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Huskeregler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nb-NO" dirty="0"/>
              <a:t>Aldri skriv async void (unntak events)</a:t>
            </a:r>
          </a:p>
          <a:p>
            <a:r>
              <a:rPr lang="nb-NO" dirty="0"/>
              <a:t>Alltid husk hvilken syncronizationcontext du er i</a:t>
            </a:r>
          </a:p>
          <a:p>
            <a:r>
              <a:rPr lang="nb-NO" dirty="0"/>
              <a:t>Async er vanskelig, sjekk ut hva som skjer alltid</a:t>
            </a:r>
          </a:p>
          <a:p>
            <a:pPr lvl="1"/>
            <a:r>
              <a:rPr lang="nb-NO" dirty="0"/>
              <a:t>Testene dine kan kjøre i en annen context enn applikasjonen.</a:t>
            </a:r>
          </a:p>
          <a:p>
            <a:r>
              <a:rPr lang="nb-NO" dirty="0"/>
              <a:t>Bruk alltid ConfigureAwait(false) der du ikke bryr deg om context.</a:t>
            </a:r>
          </a:p>
          <a:p>
            <a:r>
              <a:rPr lang="nb-NO" dirty="0"/>
              <a:t>Tråd-spesifikke ting vil kunne forsvinne underveis</a:t>
            </a:r>
          </a:p>
          <a:p>
            <a:pPr lvl="1"/>
            <a:r>
              <a:rPr lang="nb-NO" dirty="0"/>
              <a:t>Språk</a:t>
            </a:r>
          </a:p>
          <a:p>
            <a:pPr lvl="1"/>
            <a:r>
              <a:rPr lang="nb-NO" dirty="0"/>
              <a:t>TransactionScope </a:t>
            </a:r>
            <a:r>
              <a:rPr lang="nb-NO" sz="1500" dirty="0"/>
              <a:t>«</a:t>
            </a:r>
            <a:r>
              <a:rPr lang="en-US" sz="1500" dirty="0"/>
              <a:t>A </a:t>
            </a:r>
            <a:r>
              <a:rPr lang="en-US" sz="1500" dirty="0" err="1"/>
              <a:t>TransactionScope</a:t>
            </a:r>
            <a:r>
              <a:rPr lang="en-US" sz="1500" dirty="0"/>
              <a:t> must be disposed on the same thread that it was created.</a:t>
            </a:r>
            <a:r>
              <a:rPr lang="nb-NO" sz="1500" dirty="0"/>
              <a:t>» -&gt;</a:t>
            </a:r>
            <a:r>
              <a:rPr lang="en-US" sz="1500" dirty="0"/>
              <a:t> </a:t>
            </a:r>
            <a:r>
              <a:rPr lang="en-US" sz="1500" dirty="0" err="1"/>
              <a:t>TransactionScopeAsyncFlowOption</a:t>
            </a:r>
            <a:r>
              <a:rPr lang="en-US" sz="1500" dirty="0"/>
              <a:t> </a:t>
            </a:r>
            <a:endParaRPr lang="nb-NO" dirty="0"/>
          </a:p>
          <a:p>
            <a:r>
              <a:rPr lang="nb-NO" dirty="0"/>
              <a:t>Ikke stol på andre.</a:t>
            </a:r>
          </a:p>
          <a:p>
            <a:pPr lvl="1"/>
            <a:r>
              <a:rPr lang="nb-NO" dirty="0"/>
              <a:t>En async metode kan være sync.</a:t>
            </a:r>
          </a:p>
          <a:p>
            <a:pPr lvl="1"/>
            <a:r>
              <a:rPr lang="nb-NO" dirty="0"/>
              <a:t>Biblioteker kan være implementert feil (og mangle ConfigureAwait)</a:t>
            </a:r>
          </a:p>
          <a:p>
            <a:r>
              <a:rPr lang="nb-NO" dirty="0"/>
              <a:t>Bruk Task.Run og ikke Task.Factory.StartNew</a:t>
            </a:r>
          </a:p>
          <a:p>
            <a:r>
              <a:rPr lang="nb-NO" dirty="0"/>
              <a:t>Flere kan vente på samme </a:t>
            </a:r>
            <a:r>
              <a:rPr lang="nb-NO" dirty="0" err="1"/>
              <a:t>task</a:t>
            </a:r>
            <a:r>
              <a:rPr lang="nb-NO" dirty="0"/>
              <a:t>.</a:t>
            </a:r>
          </a:p>
          <a:p>
            <a:r>
              <a:rPr lang="nb-NO" dirty="0"/>
              <a:t>Favorisert ‘</a:t>
            </a:r>
            <a:r>
              <a:rPr lang="nb-NO" dirty="0" err="1"/>
              <a:t>return</a:t>
            </a:r>
            <a:r>
              <a:rPr lang="nb-NO" dirty="0"/>
              <a:t> </a:t>
            </a:r>
            <a:r>
              <a:rPr lang="nb-NO" dirty="0" err="1"/>
              <a:t>task</a:t>
            </a:r>
            <a:r>
              <a:rPr lang="nb-NO" dirty="0"/>
              <a:t>’ over ‘</a:t>
            </a:r>
            <a:r>
              <a:rPr lang="nb-NO" dirty="0" err="1"/>
              <a:t>await</a:t>
            </a:r>
            <a:r>
              <a:rPr lang="nb-NO" dirty="0"/>
              <a:t> </a:t>
            </a:r>
            <a:r>
              <a:rPr lang="nb-NO" dirty="0" err="1"/>
              <a:t>task</a:t>
            </a:r>
            <a:r>
              <a:rPr lang="nb-NO" dirty="0"/>
              <a:t>’</a:t>
            </a:r>
          </a:p>
        </p:txBody>
      </p:sp>
    </p:spTree>
    <p:extLst>
      <p:ext uri="{BB962C8B-B14F-4D97-AF65-F5344CB8AC3E}">
        <p14:creationId xmlns:p14="http://schemas.microsoft.com/office/powerpoint/2010/main" val="8068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God kilde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Stephen Cleary</a:t>
            </a:r>
          </a:p>
          <a:p>
            <a:pPr lvl="1"/>
            <a:r>
              <a:rPr lang="nb-NO" dirty="0"/>
              <a:t>Blog + bok: </a:t>
            </a:r>
            <a:r>
              <a:rPr lang="nb-NO" dirty="0">
                <a:hlinkClick r:id="rId2"/>
              </a:rPr>
              <a:t>http://blog.stephencleary.com/</a:t>
            </a:r>
            <a:endParaRPr lang="nb-NO" dirty="0"/>
          </a:p>
          <a:p>
            <a:pPr lvl="1"/>
            <a:r>
              <a:rPr lang="nb-NO" dirty="0"/>
              <a:t>AsyncEx: </a:t>
            </a:r>
            <a:r>
              <a:rPr lang="nb-NO" dirty="0">
                <a:hlinkClick r:id="rId3"/>
              </a:rPr>
              <a:t>https://github.com/StephenCleary/AsyncEx</a:t>
            </a:r>
            <a:endParaRPr lang="nb-NO" dirty="0"/>
          </a:p>
          <a:p>
            <a:pPr lvl="1"/>
            <a:r>
              <a:rPr lang="nb-NO" dirty="0"/>
              <a:t>Aktiv på StackOverflow</a:t>
            </a:r>
          </a:p>
          <a:p>
            <a:pPr lvl="1"/>
            <a:endParaRPr lang="nb-NO" dirty="0"/>
          </a:p>
          <a:p>
            <a:r>
              <a:rPr lang="nb-NO" sz="2000" dirty="0"/>
              <a:t>Nesten alt der ute er feil... True story.</a:t>
            </a:r>
          </a:p>
          <a:p>
            <a:pPr lvl="1"/>
            <a:r>
              <a:rPr lang="nb-NO" sz="1800" dirty="0"/>
              <a:t>Sikkert inkludert noe av hva jeg har sagt.</a:t>
            </a:r>
            <a:endParaRPr lang="nb-NO" dirty="0"/>
          </a:p>
        </p:txBody>
      </p:sp>
      <p:pic>
        <p:nvPicPr>
          <p:cNvPr id="2050" name="Picture 2" descr="http://stephencleary.com/www.assets/Book-sm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537" y="1825625"/>
            <a:ext cx="2286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://68.media.tumblr.com/0d8e767123ebd3b1cf2870ed0433a4a0/tumblr_inline_odd3fcGwAw1raprkq_500.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421" y="3695623"/>
            <a:ext cx="3573379" cy="230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771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258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Async /await</vt:lpstr>
      <vt:lpstr>Async historien.</vt:lpstr>
      <vt:lpstr>Magi... ish...</vt:lpstr>
      <vt:lpstr>PowerPoint Presentation</vt:lpstr>
      <vt:lpstr>Leketid</vt:lpstr>
      <vt:lpstr>Huskeregler</vt:lpstr>
      <vt:lpstr>God kilde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Oddbjørn U. Bakke</dc:creator>
  <cp:lastModifiedBy>Oddbjørn U. Bakke</cp:lastModifiedBy>
  <cp:revision>52</cp:revision>
  <dcterms:created xsi:type="dcterms:W3CDTF">2017-02-14T20:14:05Z</dcterms:created>
  <dcterms:modified xsi:type="dcterms:W3CDTF">2017-02-16T12:31:02Z</dcterms:modified>
</cp:coreProperties>
</file>

<file path=docProps/thumbnail.jpeg>
</file>